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4321175" cy="43211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60" autoAdjust="0"/>
    <p:restoredTop sz="94660"/>
  </p:normalViewPr>
  <p:slideViewPr>
    <p:cSldViewPr snapToGrid="0">
      <p:cViewPr varScale="1">
        <p:scale>
          <a:sx n="178" d="100"/>
          <a:sy n="178" d="100"/>
        </p:scale>
        <p:origin x="260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4088" y="707193"/>
            <a:ext cx="3672999" cy="1504409"/>
          </a:xfrm>
        </p:spPr>
        <p:txBody>
          <a:bodyPr anchor="b"/>
          <a:lstStyle>
            <a:lvl1pPr algn="ctr">
              <a:defRPr sz="2836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147" y="2269618"/>
            <a:ext cx="3240881" cy="1043283"/>
          </a:xfrm>
        </p:spPr>
        <p:txBody>
          <a:bodyPr/>
          <a:lstStyle>
            <a:lvl1pPr marL="0" indent="0" algn="ctr">
              <a:buNone/>
              <a:defRPr sz="1134"/>
            </a:lvl1pPr>
            <a:lvl2pPr marL="216073" indent="0" algn="ctr">
              <a:buNone/>
              <a:defRPr sz="945"/>
            </a:lvl2pPr>
            <a:lvl3pPr marL="432145" indent="0" algn="ctr">
              <a:buNone/>
              <a:defRPr sz="851"/>
            </a:lvl3pPr>
            <a:lvl4pPr marL="648218" indent="0" algn="ctr">
              <a:buNone/>
              <a:defRPr sz="756"/>
            </a:lvl4pPr>
            <a:lvl5pPr marL="864291" indent="0" algn="ctr">
              <a:buNone/>
              <a:defRPr sz="756"/>
            </a:lvl5pPr>
            <a:lvl6pPr marL="1080364" indent="0" algn="ctr">
              <a:buNone/>
              <a:defRPr sz="756"/>
            </a:lvl6pPr>
            <a:lvl7pPr marL="1296436" indent="0" algn="ctr">
              <a:buNone/>
              <a:defRPr sz="756"/>
            </a:lvl7pPr>
            <a:lvl8pPr marL="1512509" indent="0" algn="ctr">
              <a:buNone/>
              <a:defRPr sz="756"/>
            </a:lvl8pPr>
            <a:lvl9pPr marL="1728582" indent="0" algn="ctr">
              <a:buNone/>
              <a:defRPr sz="756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B4BBA-EDB9-40F7-8097-1FF858BA9512}" type="datetimeFigureOut">
              <a:rPr lang="de-DE" smtClean="0"/>
              <a:t>18.01.2021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5CCE9-5716-42C7-B232-8EDDECED6CA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1153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B4BBA-EDB9-40F7-8097-1FF858BA9512}" type="datetimeFigureOut">
              <a:rPr lang="de-DE" smtClean="0"/>
              <a:t>18.01.2021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5CCE9-5716-42C7-B232-8EDDECED6CA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0765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92341" y="230063"/>
            <a:ext cx="931753" cy="3661996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7081" y="230063"/>
            <a:ext cx="2741245" cy="3661996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B4BBA-EDB9-40F7-8097-1FF858BA9512}" type="datetimeFigureOut">
              <a:rPr lang="de-DE" smtClean="0"/>
              <a:t>18.01.2021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5CCE9-5716-42C7-B232-8EDDECED6CA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4982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B4BBA-EDB9-40F7-8097-1FF858BA9512}" type="datetimeFigureOut">
              <a:rPr lang="de-DE" smtClean="0"/>
              <a:t>18.01.2021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5CCE9-5716-42C7-B232-8EDDECED6CA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3608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" y="1077294"/>
            <a:ext cx="3727013" cy="1797488"/>
          </a:xfrm>
        </p:spPr>
        <p:txBody>
          <a:bodyPr anchor="b"/>
          <a:lstStyle>
            <a:lvl1pPr>
              <a:defRPr sz="2836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831" y="2891787"/>
            <a:ext cx="3727013" cy="945257"/>
          </a:xfrm>
        </p:spPr>
        <p:txBody>
          <a:bodyPr/>
          <a:lstStyle>
            <a:lvl1pPr marL="0" indent="0">
              <a:buNone/>
              <a:defRPr sz="1134">
                <a:solidFill>
                  <a:schemeClr val="tx1"/>
                </a:solidFill>
              </a:defRPr>
            </a:lvl1pPr>
            <a:lvl2pPr marL="216073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2pPr>
            <a:lvl3pPr marL="432145" indent="0">
              <a:buNone/>
              <a:defRPr sz="851">
                <a:solidFill>
                  <a:schemeClr val="tx1">
                    <a:tint val="75000"/>
                  </a:schemeClr>
                </a:solidFill>
              </a:defRPr>
            </a:lvl3pPr>
            <a:lvl4pPr marL="648218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4pPr>
            <a:lvl5pPr marL="864291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5pPr>
            <a:lvl6pPr marL="1080364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6pPr>
            <a:lvl7pPr marL="1296436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7pPr>
            <a:lvl8pPr marL="1512509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8pPr>
            <a:lvl9pPr marL="1728582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B4BBA-EDB9-40F7-8097-1FF858BA9512}" type="datetimeFigureOut">
              <a:rPr lang="de-DE" smtClean="0"/>
              <a:t>18.01.2021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5CCE9-5716-42C7-B232-8EDDECED6CA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1582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7081" y="1150313"/>
            <a:ext cx="1836499" cy="274174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87595" y="1150313"/>
            <a:ext cx="1836499" cy="274174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B4BBA-EDB9-40F7-8097-1FF858BA9512}" type="datetimeFigureOut">
              <a:rPr lang="de-DE" smtClean="0"/>
              <a:t>18.01.2021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5CCE9-5716-42C7-B232-8EDDECED6CA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8729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644" y="230064"/>
            <a:ext cx="3727013" cy="83522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644" y="1059288"/>
            <a:ext cx="1828059" cy="519141"/>
          </a:xfrm>
        </p:spPr>
        <p:txBody>
          <a:bodyPr anchor="b"/>
          <a:lstStyle>
            <a:lvl1pPr marL="0" indent="0">
              <a:buNone/>
              <a:defRPr sz="1134" b="1"/>
            </a:lvl1pPr>
            <a:lvl2pPr marL="216073" indent="0">
              <a:buNone/>
              <a:defRPr sz="945" b="1"/>
            </a:lvl2pPr>
            <a:lvl3pPr marL="432145" indent="0">
              <a:buNone/>
              <a:defRPr sz="851" b="1"/>
            </a:lvl3pPr>
            <a:lvl4pPr marL="648218" indent="0">
              <a:buNone/>
              <a:defRPr sz="756" b="1"/>
            </a:lvl4pPr>
            <a:lvl5pPr marL="864291" indent="0">
              <a:buNone/>
              <a:defRPr sz="756" b="1"/>
            </a:lvl5pPr>
            <a:lvl6pPr marL="1080364" indent="0">
              <a:buNone/>
              <a:defRPr sz="756" b="1"/>
            </a:lvl6pPr>
            <a:lvl7pPr marL="1296436" indent="0">
              <a:buNone/>
              <a:defRPr sz="756" b="1"/>
            </a:lvl7pPr>
            <a:lvl8pPr marL="1512509" indent="0">
              <a:buNone/>
              <a:defRPr sz="756" b="1"/>
            </a:lvl8pPr>
            <a:lvl9pPr marL="1728582" indent="0">
              <a:buNone/>
              <a:defRPr sz="756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7644" y="1578429"/>
            <a:ext cx="1828059" cy="232163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87595" y="1059288"/>
            <a:ext cx="1837062" cy="519141"/>
          </a:xfrm>
        </p:spPr>
        <p:txBody>
          <a:bodyPr anchor="b"/>
          <a:lstStyle>
            <a:lvl1pPr marL="0" indent="0">
              <a:buNone/>
              <a:defRPr sz="1134" b="1"/>
            </a:lvl1pPr>
            <a:lvl2pPr marL="216073" indent="0">
              <a:buNone/>
              <a:defRPr sz="945" b="1"/>
            </a:lvl2pPr>
            <a:lvl3pPr marL="432145" indent="0">
              <a:buNone/>
              <a:defRPr sz="851" b="1"/>
            </a:lvl3pPr>
            <a:lvl4pPr marL="648218" indent="0">
              <a:buNone/>
              <a:defRPr sz="756" b="1"/>
            </a:lvl4pPr>
            <a:lvl5pPr marL="864291" indent="0">
              <a:buNone/>
              <a:defRPr sz="756" b="1"/>
            </a:lvl5pPr>
            <a:lvl6pPr marL="1080364" indent="0">
              <a:buNone/>
              <a:defRPr sz="756" b="1"/>
            </a:lvl6pPr>
            <a:lvl7pPr marL="1296436" indent="0">
              <a:buNone/>
              <a:defRPr sz="756" b="1"/>
            </a:lvl7pPr>
            <a:lvl8pPr marL="1512509" indent="0">
              <a:buNone/>
              <a:defRPr sz="756" b="1"/>
            </a:lvl8pPr>
            <a:lvl9pPr marL="1728582" indent="0">
              <a:buNone/>
              <a:defRPr sz="756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87595" y="1578429"/>
            <a:ext cx="1837062" cy="232163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B4BBA-EDB9-40F7-8097-1FF858BA9512}" type="datetimeFigureOut">
              <a:rPr lang="de-DE" smtClean="0"/>
              <a:t>18.01.2021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5CCE9-5716-42C7-B232-8EDDECED6CA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476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B4BBA-EDB9-40F7-8097-1FF858BA9512}" type="datetimeFigureOut">
              <a:rPr lang="de-DE" smtClean="0"/>
              <a:t>18.01.2021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5CCE9-5716-42C7-B232-8EDDECED6CA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6757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B4BBA-EDB9-40F7-8097-1FF858BA9512}" type="datetimeFigureOut">
              <a:rPr lang="de-DE" smtClean="0"/>
              <a:t>18.01.2021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5CCE9-5716-42C7-B232-8EDDECED6CA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332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644" y="288078"/>
            <a:ext cx="1393691" cy="1008274"/>
          </a:xfrm>
        </p:spPr>
        <p:txBody>
          <a:bodyPr anchor="b"/>
          <a:lstStyle>
            <a:lvl1pPr>
              <a:defRPr sz="1512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7062" y="622170"/>
            <a:ext cx="2187595" cy="3070835"/>
          </a:xfrm>
        </p:spPr>
        <p:txBody>
          <a:bodyPr/>
          <a:lstStyle>
            <a:lvl1pPr>
              <a:defRPr sz="1512"/>
            </a:lvl1pPr>
            <a:lvl2pPr>
              <a:defRPr sz="1323"/>
            </a:lvl2pPr>
            <a:lvl3pPr>
              <a:defRPr sz="1134"/>
            </a:lvl3pPr>
            <a:lvl4pPr>
              <a:defRPr sz="945"/>
            </a:lvl4pPr>
            <a:lvl5pPr>
              <a:defRPr sz="945"/>
            </a:lvl5pPr>
            <a:lvl6pPr>
              <a:defRPr sz="945"/>
            </a:lvl6pPr>
            <a:lvl7pPr>
              <a:defRPr sz="945"/>
            </a:lvl7pPr>
            <a:lvl8pPr>
              <a:defRPr sz="945"/>
            </a:lvl8pPr>
            <a:lvl9pPr>
              <a:defRPr sz="945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644" y="1296353"/>
            <a:ext cx="1393691" cy="2401653"/>
          </a:xfrm>
        </p:spPr>
        <p:txBody>
          <a:bodyPr/>
          <a:lstStyle>
            <a:lvl1pPr marL="0" indent="0">
              <a:buNone/>
              <a:defRPr sz="756"/>
            </a:lvl1pPr>
            <a:lvl2pPr marL="216073" indent="0">
              <a:buNone/>
              <a:defRPr sz="662"/>
            </a:lvl2pPr>
            <a:lvl3pPr marL="432145" indent="0">
              <a:buNone/>
              <a:defRPr sz="567"/>
            </a:lvl3pPr>
            <a:lvl4pPr marL="648218" indent="0">
              <a:buNone/>
              <a:defRPr sz="473"/>
            </a:lvl4pPr>
            <a:lvl5pPr marL="864291" indent="0">
              <a:buNone/>
              <a:defRPr sz="473"/>
            </a:lvl5pPr>
            <a:lvl6pPr marL="1080364" indent="0">
              <a:buNone/>
              <a:defRPr sz="473"/>
            </a:lvl6pPr>
            <a:lvl7pPr marL="1296436" indent="0">
              <a:buNone/>
              <a:defRPr sz="473"/>
            </a:lvl7pPr>
            <a:lvl8pPr marL="1512509" indent="0">
              <a:buNone/>
              <a:defRPr sz="473"/>
            </a:lvl8pPr>
            <a:lvl9pPr marL="1728582" indent="0">
              <a:buNone/>
              <a:defRPr sz="473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B4BBA-EDB9-40F7-8097-1FF858BA9512}" type="datetimeFigureOut">
              <a:rPr lang="de-DE" smtClean="0"/>
              <a:t>18.01.2021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5CCE9-5716-42C7-B232-8EDDECED6CA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9489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644" y="288078"/>
            <a:ext cx="1393691" cy="1008274"/>
          </a:xfrm>
        </p:spPr>
        <p:txBody>
          <a:bodyPr anchor="b"/>
          <a:lstStyle>
            <a:lvl1pPr>
              <a:defRPr sz="1512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37062" y="622170"/>
            <a:ext cx="2187595" cy="3070835"/>
          </a:xfrm>
        </p:spPr>
        <p:txBody>
          <a:bodyPr anchor="t"/>
          <a:lstStyle>
            <a:lvl1pPr marL="0" indent="0">
              <a:buNone/>
              <a:defRPr sz="1512"/>
            </a:lvl1pPr>
            <a:lvl2pPr marL="216073" indent="0">
              <a:buNone/>
              <a:defRPr sz="1323"/>
            </a:lvl2pPr>
            <a:lvl3pPr marL="432145" indent="0">
              <a:buNone/>
              <a:defRPr sz="1134"/>
            </a:lvl3pPr>
            <a:lvl4pPr marL="648218" indent="0">
              <a:buNone/>
              <a:defRPr sz="945"/>
            </a:lvl4pPr>
            <a:lvl5pPr marL="864291" indent="0">
              <a:buNone/>
              <a:defRPr sz="945"/>
            </a:lvl5pPr>
            <a:lvl6pPr marL="1080364" indent="0">
              <a:buNone/>
              <a:defRPr sz="945"/>
            </a:lvl6pPr>
            <a:lvl7pPr marL="1296436" indent="0">
              <a:buNone/>
              <a:defRPr sz="945"/>
            </a:lvl7pPr>
            <a:lvl8pPr marL="1512509" indent="0">
              <a:buNone/>
              <a:defRPr sz="945"/>
            </a:lvl8pPr>
            <a:lvl9pPr marL="1728582" indent="0">
              <a:buNone/>
              <a:defRPr sz="945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644" y="1296353"/>
            <a:ext cx="1393691" cy="2401653"/>
          </a:xfrm>
        </p:spPr>
        <p:txBody>
          <a:bodyPr/>
          <a:lstStyle>
            <a:lvl1pPr marL="0" indent="0">
              <a:buNone/>
              <a:defRPr sz="756"/>
            </a:lvl1pPr>
            <a:lvl2pPr marL="216073" indent="0">
              <a:buNone/>
              <a:defRPr sz="662"/>
            </a:lvl2pPr>
            <a:lvl3pPr marL="432145" indent="0">
              <a:buNone/>
              <a:defRPr sz="567"/>
            </a:lvl3pPr>
            <a:lvl4pPr marL="648218" indent="0">
              <a:buNone/>
              <a:defRPr sz="473"/>
            </a:lvl4pPr>
            <a:lvl5pPr marL="864291" indent="0">
              <a:buNone/>
              <a:defRPr sz="473"/>
            </a:lvl5pPr>
            <a:lvl6pPr marL="1080364" indent="0">
              <a:buNone/>
              <a:defRPr sz="473"/>
            </a:lvl6pPr>
            <a:lvl7pPr marL="1296436" indent="0">
              <a:buNone/>
              <a:defRPr sz="473"/>
            </a:lvl7pPr>
            <a:lvl8pPr marL="1512509" indent="0">
              <a:buNone/>
              <a:defRPr sz="473"/>
            </a:lvl8pPr>
            <a:lvl9pPr marL="1728582" indent="0">
              <a:buNone/>
              <a:defRPr sz="473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B4BBA-EDB9-40F7-8097-1FF858BA9512}" type="datetimeFigureOut">
              <a:rPr lang="de-DE" smtClean="0"/>
              <a:t>18.01.2021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5CCE9-5716-42C7-B232-8EDDECED6CA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6124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7081" y="230064"/>
            <a:ext cx="3727013" cy="8352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081" y="1150313"/>
            <a:ext cx="3727013" cy="27417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7081" y="4005090"/>
            <a:ext cx="972264" cy="2300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B4BBA-EDB9-40F7-8097-1FF858BA9512}" type="datetimeFigureOut">
              <a:rPr lang="de-DE" smtClean="0"/>
              <a:t>18.01.2021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1389" y="4005090"/>
            <a:ext cx="1458397" cy="2300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51830" y="4005090"/>
            <a:ext cx="972264" cy="2300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5CCE9-5716-42C7-B232-8EDDECED6CA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6041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32145" rtl="0" eaLnBrk="1" latinLnBrk="0" hangingPunct="1">
        <a:lnSpc>
          <a:spcPct val="90000"/>
        </a:lnSpc>
        <a:spcBef>
          <a:spcPct val="0"/>
        </a:spcBef>
        <a:buNone/>
        <a:defRPr sz="207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8036" indent="-108036" algn="l" defTabSz="432145" rtl="0" eaLnBrk="1" latinLnBrk="0" hangingPunct="1">
        <a:lnSpc>
          <a:spcPct val="90000"/>
        </a:lnSpc>
        <a:spcBef>
          <a:spcPts val="473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24109" indent="-108036" algn="l" defTabSz="432145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40182" indent="-108036" algn="l" defTabSz="432145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56255" indent="-108036" algn="l" defTabSz="432145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1" kern="1200">
          <a:solidFill>
            <a:schemeClr val="tx1"/>
          </a:solidFill>
          <a:latin typeface="+mn-lt"/>
          <a:ea typeface="+mn-ea"/>
          <a:cs typeface="+mn-cs"/>
        </a:defRPr>
      </a:lvl4pPr>
      <a:lvl5pPr marL="972327" indent="-108036" algn="l" defTabSz="432145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1" kern="1200">
          <a:solidFill>
            <a:schemeClr val="tx1"/>
          </a:solidFill>
          <a:latin typeface="+mn-lt"/>
          <a:ea typeface="+mn-ea"/>
          <a:cs typeface="+mn-cs"/>
        </a:defRPr>
      </a:lvl5pPr>
      <a:lvl6pPr marL="1188400" indent="-108036" algn="l" defTabSz="432145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1" kern="1200">
          <a:solidFill>
            <a:schemeClr val="tx1"/>
          </a:solidFill>
          <a:latin typeface="+mn-lt"/>
          <a:ea typeface="+mn-ea"/>
          <a:cs typeface="+mn-cs"/>
        </a:defRPr>
      </a:lvl6pPr>
      <a:lvl7pPr marL="1404473" indent="-108036" algn="l" defTabSz="432145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1" kern="1200">
          <a:solidFill>
            <a:schemeClr val="tx1"/>
          </a:solidFill>
          <a:latin typeface="+mn-lt"/>
          <a:ea typeface="+mn-ea"/>
          <a:cs typeface="+mn-cs"/>
        </a:defRPr>
      </a:lvl7pPr>
      <a:lvl8pPr marL="1620545" indent="-108036" algn="l" defTabSz="432145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1" kern="1200">
          <a:solidFill>
            <a:schemeClr val="tx1"/>
          </a:solidFill>
          <a:latin typeface="+mn-lt"/>
          <a:ea typeface="+mn-ea"/>
          <a:cs typeface="+mn-cs"/>
        </a:defRPr>
      </a:lvl8pPr>
      <a:lvl9pPr marL="1836618" indent="-108036" algn="l" defTabSz="432145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2145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1pPr>
      <a:lvl2pPr marL="216073" algn="l" defTabSz="432145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2pPr>
      <a:lvl3pPr marL="432145" algn="l" defTabSz="432145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3pPr>
      <a:lvl4pPr marL="648218" algn="l" defTabSz="432145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4pPr>
      <a:lvl5pPr marL="864291" algn="l" defTabSz="432145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5pPr>
      <a:lvl6pPr marL="1080364" algn="l" defTabSz="432145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6pPr>
      <a:lvl7pPr marL="1296436" algn="l" defTabSz="432145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7pPr>
      <a:lvl8pPr marL="1512509" algn="l" defTabSz="432145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8pPr>
      <a:lvl9pPr marL="1728582" algn="l" defTabSz="432145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9A7FE68F-1354-4912-B1E6-941420E2DF8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60" r="6393"/>
          <a:stretch/>
        </p:blipFill>
        <p:spPr>
          <a:xfrm>
            <a:off x="0" y="-20644"/>
            <a:ext cx="4321175" cy="434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479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TU-Pseudonym 9262615312452113</dc:creator>
  <cp:lastModifiedBy>TU-Pseudonym 9262615312452113</cp:lastModifiedBy>
  <cp:revision>1</cp:revision>
  <dcterms:created xsi:type="dcterms:W3CDTF">2021-01-18T11:26:58Z</dcterms:created>
  <dcterms:modified xsi:type="dcterms:W3CDTF">2021-01-18T11:30:08Z</dcterms:modified>
</cp:coreProperties>
</file>