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21175" cy="4321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78" d="100"/>
          <a:sy n="178" d="100"/>
        </p:scale>
        <p:origin x="260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88" y="707193"/>
            <a:ext cx="3672999" cy="1504409"/>
          </a:xfrm>
        </p:spPr>
        <p:txBody>
          <a:bodyPr anchor="b"/>
          <a:lstStyle>
            <a:lvl1pPr algn="ctr">
              <a:defRPr sz="28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147" y="2269618"/>
            <a:ext cx="3240881" cy="1043283"/>
          </a:xfrm>
        </p:spPr>
        <p:txBody>
          <a:bodyPr/>
          <a:lstStyle>
            <a:lvl1pPr marL="0" indent="0" algn="ctr">
              <a:buNone/>
              <a:defRPr sz="1134"/>
            </a:lvl1pPr>
            <a:lvl2pPr marL="216073" indent="0" algn="ctr">
              <a:buNone/>
              <a:defRPr sz="945"/>
            </a:lvl2pPr>
            <a:lvl3pPr marL="432145" indent="0" algn="ctr">
              <a:buNone/>
              <a:defRPr sz="851"/>
            </a:lvl3pPr>
            <a:lvl4pPr marL="648218" indent="0" algn="ctr">
              <a:buNone/>
              <a:defRPr sz="756"/>
            </a:lvl4pPr>
            <a:lvl5pPr marL="864291" indent="0" algn="ctr">
              <a:buNone/>
              <a:defRPr sz="756"/>
            </a:lvl5pPr>
            <a:lvl6pPr marL="1080364" indent="0" algn="ctr">
              <a:buNone/>
              <a:defRPr sz="756"/>
            </a:lvl6pPr>
            <a:lvl7pPr marL="1296436" indent="0" algn="ctr">
              <a:buNone/>
              <a:defRPr sz="756"/>
            </a:lvl7pPr>
            <a:lvl8pPr marL="1512509" indent="0" algn="ctr">
              <a:buNone/>
              <a:defRPr sz="756"/>
            </a:lvl8pPr>
            <a:lvl9pPr marL="1728582" indent="0" algn="ctr">
              <a:buNone/>
              <a:defRPr sz="75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15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7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2341" y="230063"/>
            <a:ext cx="931753" cy="366199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81" y="230063"/>
            <a:ext cx="2741245" cy="366199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98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60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" y="1077294"/>
            <a:ext cx="3727013" cy="1797488"/>
          </a:xfrm>
        </p:spPr>
        <p:txBody>
          <a:bodyPr anchor="b"/>
          <a:lstStyle>
            <a:lvl1pPr>
              <a:defRPr sz="28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1" y="2891787"/>
            <a:ext cx="3727013" cy="945257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607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2145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3pPr>
            <a:lvl4pPr marL="64821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429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8036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643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250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858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58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81" y="1150313"/>
            <a:ext cx="1836499" cy="27417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595" y="1150313"/>
            <a:ext cx="1836499" cy="27417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7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44" y="230064"/>
            <a:ext cx="3727013" cy="83522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644" y="1059288"/>
            <a:ext cx="1828059" cy="519141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73" indent="0">
              <a:buNone/>
              <a:defRPr sz="945" b="1"/>
            </a:lvl2pPr>
            <a:lvl3pPr marL="432145" indent="0">
              <a:buNone/>
              <a:defRPr sz="851" b="1"/>
            </a:lvl3pPr>
            <a:lvl4pPr marL="648218" indent="0">
              <a:buNone/>
              <a:defRPr sz="756" b="1"/>
            </a:lvl4pPr>
            <a:lvl5pPr marL="864291" indent="0">
              <a:buNone/>
              <a:defRPr sz="756" b="1"/>
            </a:lvl5pPr>
            <a:lvl6pPr marL="1080364" indent="0">
              <a:buNone/>
              <a:defRPr sz="756" b="1"/>
            </a:lvl6pPr>
            <a:lvl7pPr marL="1296436" indent="0">
              <a:buNone/>
              <a:defRPr sz="756" b="1"/>
            </a:lvl7pPr>
            <a:lvl8pPr marL="1512509" indent="0">
              <a:buNone/>
              <a:defRPr sz="756" b="1"/>
            </a:lvl8pPr>
            <a:lvl9pPr marL="1728582" indent="0">
              <a:buNone/>
              <a:defRPr sz="7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644" y="1578429"/>
            <a:ext cx="1828059" cy="232163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595" y="1059288"/>
            <a:ext cx="1837062" cy="519141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73" indent="0">
              <a:buNone/>
              <a:defRPr sz="945" b="1"/>
            </a:lvl2pPr>
            <a:lvl3pPr marL="432145" indent="0">
              <a:buNone/>
              <a:defRPr sz="851" b="1"/>
            </a:lvl3pPr>
            <a:lvl4pPr marL="648218" indent="0">
              <a:buNone/>
              <a:defRPr sz="756" b="1"/>
            </a:lvl4pPr>
            <a:lvl5pPr marL="864291" indent="0">
              <a:buNone/>
              <a:defRPr sz="756" b="1"/>
            </a:lvl5pPr>
            <a:lvl6pPr marL="1080364" indent="0">
              <a:buNone/>
              <a:defRPr sz="756" b="1"/>
            </a:lvl6pPr>
            <a:lvl7pPr marL="1296436" indent="0">
              <a:buNone/>
              <a:defRPr sz="756" b="1"/>
            </a:lvl7pPr>
            <a:lvl8pPr marL="1512509" indent="0">
              <a:buNone/>
              <a:defRPr sz="756" b="1"/>
            </a:lvl8pPr>
            <a:lvl9pPr marL="1728582" indent="0">
              <a:buNone/>
              <a:defRPr sz="7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595" y="1578429"/>
            <a:ext cx="1837062" cy="232163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7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75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33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44" y="288078"/>
            <a:ext cx="1393691" cy="1008274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062" y="622170"/>
            <a:ext cx="2187595" cy="3070835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44" y="1296353"/>
            <a:ext cx="1393691" cy="2401653"/>
          </a:xfrm>
        </p:spPr>
        <p:txBody>
          <a:bodyPr/>
          <a:lstStyle>
            <a:lvl1pPr marL="0" indent="0">
              <a:buNone/>
              <a:defRPr sz="756"/>
            </a:lvl1pPr>
            <a:lvl2pPr marL="216073" indent="0">
              <a:buNone/>
              <a:defRPr sz="662"/>
            </a:lvl2pPr>
            <a:lvl3pPr marL="432145" indent="0">
              <a:buNone/>
              <a:defRPr sz="567"/>
            </a:lvl3pPr>
            <a:lvl4pPr marL="648218" indent="0">
              <a:buNone/>
              <a:defRPr sz="473"/>
            </a:lvl4pPr>
            <a:lvl5pPr marL="864291" indent="0">
              <a:buNone/>
              <a:defRPr sz="473"/>
            </a:lvl5pPr>
            <a:lvl6pPr marL="1080364" indent="0">
              <a:buNone/>
              <a:defRPr sz="473"/>
            </a:lvl6pPr>
            <a:lvl7pPr marL="1296436" indent="0">
              <a:buNone/>
              <a:defRPr sz="473"/>
            </a:lvl7pPr>
            <a:lvl8pPr marL="1512509" indent="0">
              <a:buNone/>
              <a:defRPr sz="473"/>
            </a:lvl8pPr>
            <a:lvl9pPr marL="1728582" indent="0">
              <a:buNone/>
              <a:defRPr sz="47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48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44" y="288078"/>
            <a:ext cx="1393691" cy="1008274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7062" y="622170"/>
            <a:ext cx="2187595" cy="3070835"/>
          </a:xfrm>
        </p:spPr>
        <p:txBody>
          <a:bodyPr anchor="t"/>
          <a:lstStyle>
            <a:lvl1pPr marL="0" indent="0">
              <a:buNone/>
              <a:defRPr sz="1512"/>
            </a:lvl1pPr>
            <a:lvl2pPr marL="216073" indent="0">
              <a:buNone/>
              <a:defRPr sz="1323"/>
            </a:lvl2pPr>
            <a:lvl3pPr marL="432145" indent="0">
              <a:buNone/>
              <a:defRPr sz="1134"/>
            </a:lvl3pPr>
            <a:lvl4pPr marL="648218" indent="0">
              <a:buNone/>
              <a:defRPr sz="945"/>
            </a:lvl4pPr>
            <a:lvl5pPr marL="864291" indent="0">
              <a:buNone/>
              <a:defRPr sz="945"/>
            </a:lvl5pPr>
            <a:lvl6pPr marL="1080364" indent="0">
              <a:buNone/>
              <a:defRPr sz="945"/>
            </a:lvl6pPr>
            <a:lvl7pPr marL="1296436" indent="0">
              <a:buNone/>
              <a:defRPr sz="945"/>
            </a:lvl7pPr>
            <a:lvl8pPr marL="1512509" indent="0">
              <a:buNone/>
              <a:defRPr sz="945"/>
            </a:lvl8pPr>
            <a:lvl9pPr marL="1728582" indent="0">
              <a:buNone/>
              <a:defRPr sz="94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44" y="1296353"/>
            <a:ext cx="1393691" cy="2401653"/>
          </a:xfrm>
        </p:spPr>
        <p:txBody>
          <a:bodyPr/>
          <a:lstStyle>
            <a:lvl1pPr marL="0" indent="0">
              <a:buNone/>
              <a:defRPr sz="756"/>
            </a:lvl1pPr>
            <a:lvl2pPr marL="216073" indent="0">
              <a:buNone/>
              <a:defRPr sz="662"/>
            </a:lvl2pPr>
            <a:lvl3pPr marL="432145" indent="0">
              <a:buNone/>
              <a:defRPr sz="567"/>
            </a:lvl3pPr>
            <a:lvl4pPr marL="648218" indent="0">
              <a:buNone/>
              <a:defRPr sz="473"/>
            </a:lvl4pPr>
            <a:lvl5pPr marL="864291" indent="0">
              <a:buNone/>
              <a:defRPr sz="473"/>
            </a:lvl5pPr>
            <a:lvl6pPr marL="1080364" indent="0">
              <a:buNone/>
              <a:defRPr sz="473"/>
            </a:lvl6pPr>
            <a:lvl7pPr marL="1296436" indent="0">
              <a:buNone/>
              <a:defRPr sz="473"/>
            </a:lvl7pPr>
            <a:lvl8pPr marL="1512509" indent="0">
              <a:buNone/>
              <a:defRPr sz="473"/>
            </a:lvl8pPr>
            <a:lvl9pPr marL="1728582" indent="0">
              <a:buNone/>
              <a:defRPr sz="47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12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81" y="230064"/>
            <a:ext cx="3727013" cy="835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81" y="1150313"/>
            <a:ext cx="3727013" cy="2741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81" y="4005090"/>
            <a:ext cx="972264" cy="23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4BBA-EDB9-40F7-8097-1FF858BA9512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389" y="4005090"/>
            <a:ext cx="1458397" cy="23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830" y="4005090"/>
            <a:ext cx="972264" cy="23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CCE9-5716-42C7-B232-8EDDECED6C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0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2145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36" indent="-108036" algn="l" defTabSz="432145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4109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182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255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327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400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473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545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6618" indent="-108036" algn="l" defTabSz="43214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073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145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218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291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364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436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509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582" algn="l" defTabSz="432145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A7FE68F-1354-4912-B1E6-941420E2DF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0" r="6393"/>
          <a:stretch/>
        </p:blipFill>
        <p:spPr>
          <a:xfrm>
            <a:off x="0" y="-20644"/>
            <a:ext cx="4321175" cy="434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7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TU-Pseudonym 9262615312452113</dc:creator>
  <cp:lastModifiedBy>TU-Pseudonym 9262615312452113</cp:lastModifiedBy>
  <cp:revision>1</cp:revision>
  <dcterms:created xsi:type="dcterms:W3CDTF">2021-01-18T11:26:58Z</dcterms:created>
  <dcterms:modified xsi:type="dcterms:W3CDTF">2021-01-18T11:30:08Z</dcterms:modified>
</cp:coreProperties>
</file>